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7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1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8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8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E5CE-18E7-49E3-B6F7-86268C7945D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8A7E-B852-4719-8F69-AD5527F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9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06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9298" y="2042319"/>
            <a:ext cx="7772400" cy="2387600"/>
          </a:xfrm>
        </p:spPr>
        <p:txBody>
          <a:bodyPr/>
          <a:lstStyle/>
          <a:p>
            <a:r>
              <a:rPr lang="en-US" dirty="0"/>
              <a:t>Article’s Title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01190" y="4657754"/>
            <a:ext cx="6858000" cy="1655762"/>
          </a:xfrm>
        </p:spPr>
        <p:txBody>
          <a:bodyPr/>
          <a:lstStyle/>
          <a:p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58946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8927" y="3142355"/>
            <a:ext cx="7772400" cy="2387600"/>
          </a:xfr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cs typeface="B Nazanin" panose="00000400000000000000" pitchFamily="2" charset="-7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210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5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 Nazanin</vt:lpstr>
      <vt:lpstr>Calibri</vt:lpstr>
      <vt:lpstr>Calibri Light</vt:lpstr>
      <vt:lpstr>Office Theme</vt:lpstr>
      <vt:lpstr>PowerPoint Presentation</vt:lpstr>
      <vt:lpstr>Article’s Title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Zahra Maleki</dc:creator>
  <cp:lastModifiedBy>Zahra Maleki</cp:lastModifiedBy>
  <cp:revision>18</cp:revision>
  <dcterms:created xsi:type="dcterms:W3CDTF">2023-05-01T09:28:58Z</dcterms:created>
  <dcterms:modified xsi:type="dcterms:W3CDTF">2023-07-16T09:03:02Z</dcterms:modified>
</cp:coreProperties>
</file>